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284" r:id="rId2"/>
    <p:sldId id="287" r:id="rId3"/>
    <p:sldId id="290" r:id="rId4"/>
    <p:sldId id="275" r:id="rId5"/>
    <p:sldId id="286" r:id="rId6"/>
    <p:sldId id="276" r:id="rId7"/>
    <p:sldId id="279" r:id="rId8"/>
    <p:sldId id="282" r:id="rId9"/>
    <p:sldId id="288" r:id="rId10"/>
    <p:sldId id="289" r:id="rId11"/>
    <p:sldId id="291" r:id="rId12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1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9214"/>
    <a:srgbClr val="5B7F95"/>
    <a:srgbClr val="6D1226"/>
    <a:srgbClr val="580E1F"/>
    <a:srgbClr val="19121F"/>
    <a:srgbClr val="881C1C"/>
    <a:srgbClr val="0000A0"/>
    <a:srgbClr val="000087"/>
    <a:srgbClr val="861119"/>
    <a:srgbClr val="6610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7649" autoAdjust="0"/>
    <p:restoredTop sz="89348" autoAdjust="0"/>
  </p:normalViewPr>
  <p:slideViewPr>
    <p:cSldViewPr snapToGrid="0" snapToObjects="1">
      <p:cViewPr varScale="1">
        <p:scale>
          <a:sx n="155" d="100"/>
          <a:sy n="155" d="100"/>
        </p:scale>
        <p:origin x="1448" y="184"/>
      </p:cViewPr>
      <p:guideLst>
        <p:guide orient="horz" pos="1619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9" d="100"/>
        <a:sy n="2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85AEC-48F6-974B-B02D-842DE4CA19D2}" type="datetimeFigureOut">
              <a:rPr lang="en-US" smtClean="0"/>
              <a:t>11/1/21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96CA4-195B-534F-B3C9-4FD2C318312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664855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32C378-A1AA-634A-BDC7-DFEEA7139B4C}" type="datetimeFigureOut">
              <a:rPr lang="en-US" smtClean="0"/>
              <a:t>11/1/21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A170377-F598-F04C-87AC-48DBA0C45F8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040092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7630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564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6521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79700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5961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2444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A170377-F598-F04C-87AC-48DBA0C45F83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43599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E7DD3EB-D537-6044-B18C-334C5DF63F18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"/>
          <a:stretch/>
        </p:blipFill>
        <p:spPr>
          <a:xfrm>
            <a:off x="-1" y="1"/>
            <a:ext cx="9156561" cy="51435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4A6FDD9-3BE7-7045-B2C5-1CD4C7333A9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17992" y="476643"/>
            <a:ext cx="4630521" cy="80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152882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7E34CB-7495-634E-AC79-D0502C7DEB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DBBF4EA-1B31-104A-8367-90F181C538D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0A691B2-8E15-AE43-82A8-00FB2C9B4CA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B4A4073-3BC6-5044-A0DD-9FEB04811FA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105594" y="673607"/>
            <a:ext cx="3897550" cy="674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5534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DCB5323-14F5-E74C-B376-27907E9E1BC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54FF55B-441C-2C4C-B8E8-72FA72294EF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16343" b="19138"/>
          <a:stretch/>
        </p:blipFill>
        <p:spPr>
          <a:xfrm>
            <a:off x="0" y="-25274"/>
            <a:ext cx="9144000" cy="51687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37A09B57-C688-474D-BB9B-C9FC1206F3C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724400" y="376066"/>
            <a:ext cx="3984170" cy="689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5215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055824" y="1567686"/>
            <a:ext cx="7316928" cy="3024314"/>
          </a:xfrm>
          <a:prstGeom prst="rect">
            <a:avLst/>
          </a:prstGeom>
        </p:spPr>
        <p:txBody>
          <a:bodyPr vert="horz"/>
          <a:lstStyle>
            <a:lvl1pPr marL="228600" indent="-227013">
              <a:buClr>
                <a:schemeClr val="accent1"/>
              </a:buCl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573088" indent="-285750" defTabSz="455613">
              <a:defRPr sz="12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 marL="862013" indent="-228600">
              <a:defRPr sz="11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 marL="1139825" indent="-228600">
              <a:defRPr sz="11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 marL="1427163" indent="-228600">
              <a:defRPr sz="105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sp>
        <p:nvSpPr>
          <p:cNvPr id="37" name="Right Triangle 36">
            <a:extLst>
              <a:ext uri="{FF2B5EF4-FFF2-40B4-BE49-F238E27FC236}">
                <a16:creationId xmlns:a16="http://schemas.microsoft.com/office/drawing/2014/main" id="{DC2A146A-FB54-664E-9B8F-082B3D783540}"/>
              </a:ext>
            </a:extLst>
          </p:cNvPr>
          <p:cNvSpPr/>
          <p:nvPr userDrawn="1"/>
        </p:nvSpPr>
        <p:spPr>
          <a:xfrm rot="5400000">
            <a:off x="1" y="0"/>
            <a:ext cx="857250" cy="857250"/>
          </a:xfrm>
          <a:prstGeom prst="rtTriangle">
            <a:avLst/>
          </a:prstGeom>
          <a:solidFill>
            <a:srgbClr val="6D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4FDE93C-35C5-4648-819D-D5F1B2D9DB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24" y="560814"/>
            <a:ext cx="7229760" cy="745281"/>
          </a:xfrm>
          <a:effectLst/>
        </p:spPr>
        <p:txBody>
          <a:bodyPr/>
          <a:lstStyle>
            <a:lvl1pPr>
              <a:defRPr sz="2800">
                <a:solidFill>
                  <a:srgbClr val="6D12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53967A2-104B-F948-909E-8B78081C9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4481" y="269464"/>
            <a:ext cx="3396095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91354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6B28F401-1E86-6D4F-8691-B78833419CE7}"/>
              </a:ext>
            </a:extLst>
          </p:cNvPr>
          <p:cNvSpPr/>
          <p:nvPr userDrawn="1"/>
        </p:nvSpPr>
        <p:spPr>
          <a:xfrm rot="5400000">
            <a:off x="1" y="0"/>
            <a:ext cx="857250" cy="857250"/>
          </a:xfrm>
          <a:prstGeom prst="rtTriangle">
            <a:avLst/>
          </a:prstGeom>
          <a:solidFill>
            <a:srgbClr val="6D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A2887EF7-5929-0A41-9C8B-3B6BBAEDFE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5824" y="635154"/>
            <a:ext cx="7229760" cy="745281"/>
          </a:xfrm>
          <a:effectLst/>
        </p:spPr>
        <p:txBody>
          <a:bodyPr/>
          <a:lstStyle>
            <a:lvl1pPr algn="ctr">
              <a:defRPr sz="2800">
                <a:solidFill>
                  <a:srgbClr val="6D12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C89B1B7-29FF-D84B-B88D-452251AF5F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4481" y="269464"/>
            <a:ext cx="3396095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108264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090AE346-D3A4-9943-8D13-83F2F4D78481}"/>
              </a:ext>
            </a:extLst>
          </p:cNvPr>
          <p:cNvSpPr/>
          <p:nvPr userDrawn="1"/>
        </p:nvSpPr>
        <p:spPr>
          <a:xfrm rot="5400000">
            <a:off x="1" y="0"/>
            <a:ext cx="857250" cy="857250"/>
          </a:xfrm>
          <a:prstGeom prst="rtTriangle">
            <a:avLst/>
          </a:prstGeom>
          <a:solidFill>
            <a:srgbClr val="6D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5DF678-BAD7-B14A-AE16-97D92E6A60A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1055824" y="1556728"/>
            <a:ext cx="3829050" cy="2972876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>
              <a:defRPr sz="12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2pPr>
            <a:lvl3pPr>
              <a:defRPr sz="1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3pPr>
            <a:lvl4pPr>
              <a:defRPr sz="1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C3BDAAF9-CD6E-AF4F-921B-9BDA39255779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154613" y="1388286"/>
            <a:ext cx="3989387" cy="3246602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37AE9D38-B0EE-3345-A40D-4FDE20DB6BC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55824" y="605793"/>
            <a:ext cx="6259376" cy="67674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buNone/>
              <a:defRPr sz="2800" b="1">
                <a:solidFill>
                  <a:srgbClr val="6D122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E074592-635A-A442-A53F-7BE9AB39D4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4481" y="269464"/>
            <a:ext cx="3396095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438530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997422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D9C9C1-193B-B74B-A9DB-6CA6C687E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716" y="505612"/>
            <a:ext cx="7794569" cy="857250"/>
          </a:xfrm>
        </p:spPr>
        <p:txBody>
          <a:bodyPr/>
          <a:lstStyle>
            <a:lvl1pPr algn="ctr"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B934E0D-E1BF-444A-9DCB-82CBC5C8E64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DCEF09-FB79-8B47-9B59-3337474DAD31}"/>
              </a:ext>
            </a:extLst>
          </p:cNvPr>
          <p:cNvSpPr/>
          <p:nvPr userDrawn="1"/>
        </p:nvSpPr>
        <p:spPr>
          <a:xfrm>
            <a:off x="1" y="5016499"/>
            <a:ext cx="9144000" cy="127001"/>
          </a:xfrm>
          <a:prstGeom prst="rect">
            <a:avLst/>
          </a:prstGeom>
          <a:solidFill>
            <a:srgbClr val="66102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n>
                <a:noFill/>
              </a:ln>
              <a:solidFill>
                <a:schemeClr val="accent1"/>
              </a:solidFill>
            </a:endParaRP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46BC58DE-E025-4044-92EC-C220D09B37B8}"/>
              </a:ext>
            </a:extLst>
          </p:cNvPr>
          <p:cNvSpPr txBox="1">
            <a:spLocks/>
          </p:cNvSpPr>
          <p:nvPr userDrawn="1"/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740AEA5-A348-2949-9B8B-EA763C54C64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A61247A2-177E-E041-AE40-DC679E39D54D}"/>
              </a:ext>
            </a:extLst>
          </p:cNvPr>
          <p:cNvSpPr/>
          <p:nvPr userDrawn="1"/>
        </p:nvSpPr>
        <p:spPr>
          <a:xfrm rot="5400000">
            <a:off x="1" y="0"/>
            <a:ext cx="857250" cy="857250"/>
          </a:xfrm>
          <a:prstGeom prst="rtTriangle">
            <a:avLst/>
          </a:prstGeom>
          <a:solidFill>
            <a:srgbClr val="6D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F4E7F39-FF1D-FD48-A60C-CC05BDE9F77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74688" y="1638300"/>
            <a:ext cx="2603500" cy="2903538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Picture Placeholder 17">
            <a:extLst>
              <a:ext uri="{FF2B5EF4-FFF2-40B4-BE49-F238E27FC236}">
                <a16:creationId xmlns:a16="http://schemas.microsoft.com/office/drawing/2014/main" id="{761FD128-F49A-3745-B4C7-553471800D0F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3278188" y="1638300"/>
            <a:ext cx="2603500" cy="2903538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Picture Placeholder 17">
            <a:extLst>
              <a:ext uri="{FF2B5EF4-FFF2-40B4-BE49-F238E27FC236}">
                <a16:creationId xmlns:a16="http://schemas.microsoft.com/office/drawing/2014/main" id="{4BFB1871-788B-FE4E-914B-4AF463E4C6E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881688" y="1638300"/>
            <a:ext cx="2603500" cy="2903538"/>
          </a:xfrm>
          <a:prstGeom prst="rect">
            <a:avLst/>
          </a:prstGeom>
          <a:ln w="76200">
            <a:solidFill>
              <a:schemeClr val="bg1"/>
            </a:solidFill>
            <a:miter lim="800000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F2DFD8-D217-6B4D-8219-DC524F3D11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324481" y="269464"/>
            <a:ext cx="3396095" cy="587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856023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02559B1-2182-944E-A804-0BF006C275D3}"/>
              </a:ext>
            </a:extLst>
          </p:cNvPr>
          <p:cNvSpPr/>
          <p:nvPr userDrawn="1"/>
        </p:nvSpPr>
        <p:spPr>
          <a:xfrm>
            <a:off x="0" y="0"/>
            <a:ext cx="9144001" cy="5143500"/>
          </a:xfrm>
          <a:prstGeom prst="rect">
            <a:avLst/>
          </a:prstGeom>
          <a:solidFill>
            <a:srgbClr val="6D122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C2B2B4E6-681F-794B-8B5A-D171C2CDA351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1962150" y="3860699"/>
            <a:ext cx="5219700" cy="101802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00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defRPr>
            </a:lvl1pPr>
            <a:lvl2pPr marL="403225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John Smith</a:t>
            </a:r>
            <a:br>
              <a:rPr lang="en-US" dirty="0"/>
            </a:br>
            <a:r>
              <a:rPr lang="en-US" dirty="0" err="1"/>
              <a:t>john.smith@cs.umass.edu</a:t>
            </a:r>
            <a:br>
              <a:rPr lang="en-US" dirty="0"/>
            </a:br>
            <a:r>
              <a:rPr lang="en-US" dirty="0"/>
              <a:t>413.545.5555</a:t>
            </a:r>
          </a:p>
          <a:p>
            <a:pPr lvl="0"/>
            <a:r>
              <a:rPr lang="en-US" dirty="0" err="1"/>
              <a:t>cics.umass.edu</a:t>
            </a:r>
            <a:r>
              <a:rPr lang="en-US" dirty="0"/>
              <a:t> | #</a:t>
            </a:r>
            <a:r>
              <a:rPr lang="en-US" dirty="0" err="1"/>
              <a:t>twitterhandle</a:t>
            </a:r>
            <a:r>
              <a:rPr lang="en-US" dirty="0"/>
              <a:t> | @</a:t>
            </a:r>
            <a:r>
              <a:rPr lang="en-US" dirty="0" err="1"/>
              <a:t>instagramhandle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A9441E6-F496-B84C-9E0E-A6C9AA09588A}"/>
              </a:ext>
            </a:extLst>
          </p:cNvPr>
          <p:cNvSpPr/>
          <p:nvPr userDrawn="1"/>
        </p:nvSpPr>
        <p:spPr>
          <a:xfrm>
            <a:off x="2274544" y="2926869"/>
            <a:ext cx="45949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COMPUTING FOR THE COMMON GOOD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0E532CF-FCEC-2B4B-9044-5DC13676D11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344057" y="1854262"/>
            <a:ext cx="4448629" cy="769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778660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3319" y="327040"/>
            <a:ext cx="7794569" cy="85725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6337" y="1509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774061" y="4688375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0AEA5-A348-2949-9B8B-EA763C54C6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132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65" r:id="rId4"/>
    <p:sldLayoutId id="2147483666" r:id="rId5"/>
    <p:sldLayoutId id="2147483667" r:id="rId6"/>
    <p:sldLayoutId id="2147483655" r:id="rId7"/>
    <p:sldLayoutId id="2147483671" r:id="rId8"/>
    <p:sldLayoutId id="2147483672" r:id="rId9"/>
  </p:sldLayoutIdLst>
  <p:transition spd="med">
    <p:fade/>
  </p:transition>
  <p:hf hdr="0" ftr="0" dt="0"/>
  <p:txStyles>
    <p:titleStyle>
      <a:lvl1pPr algn="l" defTabSz="457200" rtl="0" eaLnBrk="1" latinLnBrk="0" hangingPunct="1">
        <a:spcBef>
          <a:spcPct val="0"/>
        </a:spcBef>
        <a:buNone/>
        <a:defRPr sz="2800" b="1" i="0" kern="1200">
          <a:solidFill>
            <a:srgbClr val="6D1226"/>
          </a:solidFill>
          <a:effectLst/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39725" indent="-339725" algn="l" defTabSz="457200" rtl="0" eaLnBrk="1" latinLnBrk="0" hangingPunct="1">
        <a:spcBef>
          <a:spcPts val="900"/>
        </a:spcBef>
        <a:buClr>
          <a:schemeClr val="accent5"/>
        </a:buClr>
        <a:buFont typeface="Arial"/>
        <a:buChar char="•"/>
        <a:defRPr sz="2400" kern="1200">
          <a:solidFill>
            <a:srgbClr val="000000"/>
          </a:solidFill>
          <a:latin typeface="+mn-lt"/>
          <a:ea typeface="+mn-ea"/>
          <a:cs typeface="+mn-cs"/>
        </a:defRPr>
      </a:lvl1pPr>
      <a:lvl2pPr marL="798513" indent="-395288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800" kern="12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•"/>
        <a:defRPr sz="1600" kern="12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Clr>
          <a:schemeClr val="accent5"/>
        </a:buClr>
        <a:buFont typeface="Arial"/>
        <a:buChar char="–"/>
        <a:defRPr sz="1600" kern="12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600" kern="12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7DC51D66-B324-C74E-94F5-0EC5E27D760F}"/>
              </a:ext>
            </a:extLst>
          </p:cNvPr>
          <p:cNvSpPr/>
          <p:nvPr/>
        </p:nvSpPr>
        <p:spPr>
          <a:xfrm>
            <a:off x="0" y="1563624"/>
            <a:ext cx="5387546" cy="2204508"/>
          </a:xfrm>
          <a:prstGeom prst="rect">
            <a:avLst/>
          </a:prstGeom>
          <a:solidFill>
            <a:srgbClr val="6D1226">
              <a:alpha val="8862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AC9CE264-40D9-F640-8B1E-791C78DFF6BD}"/>
              </a:ext>
            </a:extLst>
          </p:cNvPr>
          <p:cNvSpPr/>
          <p:nvPr/>
        </p:nvSpPr>
        <p:spPr>
          <a:xfrm>
            <a:off x="0" y="3768132"/>
            <a:ext cx="5387546" cy="80450"/>
          </a:xfrm>
          <a:prstGeom prst="rect">
            <a:avLst/>
          </a:prstGeom>
          <a:solidFill>
            <a:srgbClr val="C69214">
              <a:alpha val="8862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25250" y="2885224"/>
            <a:ext cx="4199568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subtitle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725250" y="2491106"/>
            <a:ext cx="4914676" cy="3077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86111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18" name="Subtitle 2"/>
          <p:cNvSpPr txBox="1">
            <a:spLocks/>
          </p:cNvSpPr>
          <p:nvPr/>
        </p:nvSpPr>
        <p:spPr>
          <a:xfrm>
            <a:off x="725250" y="3278027"/>
            <a:ext cx="3925406" cy="345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[Date Here], 2018</a:t>
            </a:r>
          </a:p>
        </p:txBody>
      </p:sp>
    </p:spTree>
    <p:extLst>
      <p:ext uri="{BB962C8B-B14F-4D97-AF65-F5344CB8AC3E}">
        <p14:creationId xmlns:p14="http://schemas.microsoft.com/office/powerpoint/2010/main" val="362999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7E641A-5CE1-D140-A3B8-50D99A4837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z="32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0901507-1B5D-9F43-8D78-40ACB80BCF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9</a:t>
            </a:fld>
            <a:endParaRPr lang="en-US"/>
          </a:p>
        </p:txBody>
      </p:sp>
      <p:pic>
        <p:nvPicPr>
          <p:cNvPr id="8" name="Picture Placeholder 7">
            <a:extLst>
              <a:ext uri="{FF2B5EF4-FFF2-40B4-BE49-F238E27FC236}">
                <a16:creationId xmlns:a16="http://schemas.microsoft.com/office/drawing/2014/main" id="{447CFD8F-7F06-F441-9BAE-2732AE70FE14}"/>
              </a:ext>
            </a:extLst>
          </p:cNvPr>
          <p:cNvPicPr>
            <a:picLocks noGrp="1" noChangeAspect="1"/>
          </p:cNvPicPr>
          <p:nvPr>
            <p:ph type="pic" sz="quarter"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688" y="1638300"/>
            <a:ext cx="2603500" cy="2903538"/>
          </a:xfrm>
        </p:spPr>
      </p:pic>
      <p:pic>
        <p:nvPicPr>
          <p:cNvPr id="20" name="Picture Placeholder 19">
            <a:extLst>
              <a:ext uri="{FF2B5EF4-FFF2-40B4-BE49-F238E27FC236}">
                <a16:creationId xmlns:a16="http://schemas.microsoft.com/office/drawing/2014/main" id="{C66F7F24-F0C3-FE49-907E-40B72E5ACBA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78188" y="1638300"/>
            <a:ext cx="2603500" cy="2903538"/>
          </a:xfrm>
        </p:spPr>
      </p:pic>
      <p:pic>
        <p:nvPicPr>
          <p:cNvPr id="26" name="Picture Placeholder 25">
            <a:extLst>
              <a:ext uri="{FF2B5EF4-FFF2-40B4-BE49-F238E27FC236}">
                <a16:creationId xmlns:a16="http://schemas.microsoft.com/office/drawing/2014/main" id="{E081102B-FA57-1B46-9149-3D7FB0BC8F6C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81688" y="1638300"/>
            <a:ext cx="2603500" cy="2903538"/>
          </a:xfrm>
        </p:spPr>
      </p:pic>
    </p:spTree>
    <p:extLst>
      <p:ext uri="{BB962C8B-B14F-4D97-AF65-F5344CB8AC3E}">
        <p14:creationId xmlns:p14="http://schemas.microsoft.com/office/powerpoint/2010/main" val="2278742412"/>
      </p:ext>
    </p:extLst>
  </p:cSld>
  <p:clrMapOvr>
    <a:masterClrMapping/>
  </p:clrMapOvr>
  <p:transition spd="med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6C76D58-74C8-E241-B0F1-C443AF3959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lvl="0"/>
            <a:r>
              <a:rPr lang="en-US" dirty="0"/>
              <a:t>John Smith</a:t>
            </a:r>
            <a:br>
              <a:rPr lang="en-US" dirty="0"/>
            </a:br>
            <a:r>
              <a:rPr lang="en-US" b="1" dirty="0" err="1">
                <a:solidFill>
                  <a:srgbClr val="C69214"/>
                </a:solidFill>
              </a:rPr>
              <a:t>john.smith@cs.umass.edu</a:t>
            </a:r>
            <a:br>
              <a:rPr lang="en-US" dirty="0"/>
            </a:br>
            <a:r>
              <a:rPr lang="en-US" dirty="0"/>
              <a:t>413.545.5555</a:t>
            </a:r>
          </a:p>
          <a:p>
            <a:pPr lvl="0"/>
            <a:r>
              <a:rPr lang="en-US" b="1" dirty="0" err="1">
                <a:solidFill>
                  <a:srgbClr val="C69214"/>
                </a:solidFill>
              </a:rPr>
              <a:t>cics.umass.edu</a:t>
            </a:r>
            <a:r>
              <a:rPr lang="en-US" b="1" dirty="0">
                <a:solidFill>
                  <a:srgbClr val="C69214"/>
                </a:solidFill>
              </a:rPr>
              <a:t>/</a:t>
            </a:r>
            <a:r>
              <a:rPr lang="en-US" b="1" dirty="0" err="1">
                <a:solidFill>
                  <a:srgbClr val="C69214"/>
                </a:solidFill>
              </a:rPr>
              <a:t>yoursite</a:t>
            </a:r>
            <a:r>
              <a:rPr lang="en-US" b="1" dirty="0">
                <a:solidFill>
                  <a:srgbClr val="C69214"/>
                </a:solidFill>
              </a:rPr>
              <a:t> </a:t>
            </a:r>
            <a:r>
              <a:rPr lang="en-US" dirty="0"/>
              <a:t>| @</a:t>
            </a:r>
            <a:r>
              <a:rPr lang="en-US" dirty="0" err="1"/>
              <a:t>twitterhandle</a:t>
            </a:r>
            <a:r>
              <a:rPr lang="en-US" dirty="0"/>
              <a:t> | #</a:t>
            </a:r>
            <a:r>
              <a:rPr lang="en-US" dirty="0" err="1"/>
              <a:t>instagramhandle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94035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02983D7-B6C9-7A48-B913-4CAB5FBC47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40AEA5-A348-2949-9B8B-EA763C54C64D}" type="slidenum">
              <a:rPr lang="en-US" smtClean="0"/>
              <a:t>1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245E02F-A251-1E49-A7D6-8A06D559AD3E}"/>
              </a:ext>
            </a:extLst>
          </p:cNvPr>
          <p:cNvSpPr/>
          <p:nvPr/>
        </p:nvSpPr>
        <p:spPr>
          <a:xfrm>
            <a:off x="1289304" y="1579418"/>
            <a:ext cx="6565392" cy="2122475"/>
          </a:xfrm>
          <a:prstGeom prst="rect">
            <a:avLst/>
          </a:prstGeom>
          <a:solidFill>
            <a:srgbClr val="6D1226">
              <a:alpha val="8862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030B2A-7837-B64E-B57A-0D5486D5F046}"/>
              </a:ext>
            </a:extLst>
          </p:cNvPr>
          <p:cNvSpPr txBox="1"/>
          <p:nvPr/>
        </p:nvSpPr>
        <p:spPr>
          <a:xfrm>
            <a:off x="2472217" y="2843605"/>
            <a:ext cx="4199568" cy="323165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subtitle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2ECBD0DF-4621-E74C-A4D6-410674C48FAC}"/>
              </a:ext>
            </a:extLst>
          </p:cNvPr>
          <p:cNvSpPr txBox="1">
            <a:spLocks/>
          </p:cNvSpPr>
          <p:nvPr/>
        </p:nvSpPr>
        <p:spPr>
          <a:xfrm>
            <a:off x="2114663" y="2479382"/>
            <a:ext cx="4914676" cy="3077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86111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6BF829C-ECF2-D84F-8FA6-77D3047F1ED0}"/>
              </a:ext>
            </a:extLst>
          </p:cNvPr>
          <p:cNvSpPr txBox="1">
            <a:spLocks/>
          </p:cNvSpPr>
          <p:nvPr/>
        </p:nvSpPr>
        <p:spPr>
          <a:xfrm>
            <a:off x="2609297" y="3243108"/>
            <a:ext cx="3925406" cy="345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1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[Date Here], 2018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275392-AEBE-6D4C-A50B-321ED30A1749}"/>
              </a:ext>
            </a:extLst>
          </p:cNvPr>
          <p:cNvSpPr/>
          <p:nvPr/>
        </p:nvSpPr>
        <p:spPr>
          <a:xfrm>
            <a:off x="1289304" y="3701893"/>
            <a:ext cx="6565392" cy="45719"/>
          </a:xfrm>
          <a:prstGeom prst="rect">
            <a:avLst/>
          </a:prstGeom>
          <a:solidFill>
            <a:srgbClr val="C69214">
              <a:alpha val="8862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04804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F10AC5E-B627-8646-9F7A-40EB2399E230}"/>
              </a:ext>
            </a:extLst>
          </p:cNvPr>
          <p:cNvSpPr/>
          <p:nvPr/>
        </p:nvSpPr>
        <p:spPr>
          <a:xfrm>
            <a:off x="4450465" y="1291840"/>
            <a:ext cx="4693533" cy="2541564"/>
          </a:xfrm>
          <a:prstGeom prst="rect">
            <a:avLst/>
          </a:prstGeom>
          <a:solidFill>
            <a:srgbClr val="6D1226">
              <a:alpha val="8862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2FB4BDE-757A-F345-99DB-FA455FF1DF09}"/>
              </a:ext>
            </a:extLst>
          </p:cNvPr>
          <p:cNvSpPr txBox="1"/>
          <p:nvPr/>
        </p:nvSpPr>
        <p:spPr>
          <a:xfrm>
            <a:off x="4799730" y="2990195"/>
            <a:ext cx="4199568" cy="292388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subtitle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FCFF83A-AFDF-AF47-A367-14278E626458}"/>
              </a:ext>
            </a:extLst>
          </p:cNvPr>
          <p:cNvSpPr txBox="1">
            <a:spLocks/>
          </p:cNvSpPr>
          <p:nvPr/>
        </p:nvSpPr>
        <p:spPr>
          <a:xfrm>
            <a:off x="4799730" y="2578404"/>
            <a:ext cx="3925406" cy="307777"/>
          </a:xfrm>
          <a:prstGeom prst="rect">
            <a:avLst/>
          </a:prstGeom>
        </p:spPr>
        <p:txBody>
          <a:bodyPr wrap="square" lIns="0" tIns="0" rIns="0" bIns="0" anchor="b" anchorCtr="0">
            <a:spAutoFit/>
          </a:bodyPr>
          <a:lstStyle>
            <a:lvl1pPr indent="0"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800" b="1" kern="1200">
                <a:solidFill>
                  <a:srgbClr val="861119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Title Goes Here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769C3658-689A-9040-A2AA-42DBAD44C69B}"/>
              </a:ext>
            </a:extLst>
          </p:cNvPr>
          <p:cNvSpPr txBox="1">
            <a:spLocks/>
          </p:cNvSpPr>
          <p:nvPr/>
        </p:nvSpPr>
        <p:spPr>
          <a:xfrm>
            <a:off x="4799730" y="3332252"/>
            <a:ext cx="3925406" cy="34589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900"/>
              </a:spcBef>
              <a:spcAft>
                <a:spcPts val="0"/>
              </a:spcAft>
              <a:buClr>
                <a:schemeClr val="accent5"/>
              </a:buClr>
              <a:buSzTx/>
              <a:buFont typeface="Arial"/>
              <a:buNone/>
              <a:tabLst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[Date Here], 2018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E3E80F9-CA39-4A4D-94CE-8619EC4DA2F9}"/>
              </a:ext>
            </a:extLst>
          </p:cNvPr>
          <p:cNvSpPr/>
          <p:nvPr/>
        </p:nvSpPr>
        <p:spPr>
          <a:xfrm>
            <a:off x="4450465" y="3833403"/>
            <a:ext cx="4693534" cy="49669"/>
          </a:xfrm>
          <a:prstGeom prst="rect">
            <a:avLst/>
          </a:prstGeom>
          <a:solidFill>
            <a:srgbClr val="C69214">
              <a:alpha val="88627"/>
            </a:srgb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658401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028700" y="327025"/>
            <a:ext cx="7316788" cy="857250"/>
          </a:xfrm>
          <a:effectLst/>
        </p:spPr>
        <p:txBody>
          <a:bodyPr/>
          <a:lstStyle/>
          <a:p>
            <a:r>
              <a:rPr lang="en-US" dirty="0">
                <a:solidFill>
                  <a:srgbClr val="6D1226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Slide Heading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4294967295"/>
          </p:nvPr>
        </p:nvSpPr>
        <p:spPr>
          <a:xfrm>
            <a:off x="1028700" y="1303338"/>
            <a:ext cx="7316788" cy="3289300"/>
          </a:xfrm>
          <a:prstGeom prst="rect">
            <a:avLst/>
          </a:prstGeom>
        </p:spPr>
        <p:txBody>
          <a:bodyPr/>
          <a:lstStyle/>
          <a:p>
            <a:pPr>
              <a:lnSpc>
                <a:spcPct val="150000"/>
              </a:lnSpc>
              <a:buClr>
                <a:schemeClr val="accent1"/>
              </a:buClr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Point </a:t>
            </a:r>
          </a:p>
          <a:p>
            <a:pPr lvl="1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</a:p>
          <a:p>
            <a:pPr lvl="2"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 lvl="2">
              <a:lnSpc>
                <a:spcPct val="150000"/>
              </a:lnSpc>
            </a:pPr>
            <a:r>
              <a:rPr lang="en-US" sz="1050" dirty="0">
                <a:latin typeface="Arial" panose="020B0604020202020204" pitchFamily="34" charset="0"/>
                <a:cs typeface="Arial" panose="020B0604020202020204" pitchFamily="34" charset="0"/>
              </a:rPr>
              <a:t>bullet</a:t>
            </a:r>
          </a:p>
          <a:p>
            <a:pPr>
              <a:lnSpc>
                <a:spcPct val="150000"/>
              </a:lnSpc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Text </a:t>
            </a:r>
          </a:p>
          <a:p>
            <a:pPr lvl="1">
              <a:lnSpc>
                <a:spcPct val="150000"/>
              </a:lnSpc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dolor sit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consetetur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sadipscing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elitr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sed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diam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nonumy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eirmod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tempor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invidunt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ut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labore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dolore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magna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aliquyam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erat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Lorem ipsum dolor sit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consetetur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sadipscing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cs typeface="Arial" panose="020B0604020202020204" pitchFamily="34" charset="0"/>
              </a:rPr>
              <a:t>elitr</a:t>
            </a:r>
            <a:endParaRPr 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2928057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Group 31">
            <a:extLst>
              <a:ext uri="{FF2B5EF4-FFF2-40B4-BE49-F238E27FC236}">
                <a16:creationId xmlns:a16="http://schemas.microsoft.com/office/drawing/2014/main" id="{4E268C8B-DB81-8A40-8DA4-EA5583C5F459}"/>
              </a:ext>
            </a:extLst>
          </p:cNvPr>
          <p:cNvGrpSpPr/>
          <p:nvPr/>
        </p:nvGrpSpPr>
        <p:grpSpPr>
          <a:xfrm>
            <a:off x="1194785" y="890799"/>
            <a:ext cx="1655293" cy="1655293"/>
            <a:chOff x="933528" y="1543942"/>
            <a:chExt cx="1323949" cy="1323949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C6858246-54FB-064D-AE56-4B0AAFE99A1F}"/>
                </a:ext>
              </a:extLst>
            </p:cNvPr>
            <p:cNvSpPr/>
            <p:nvPr/>
          </p:nvSpPr>
          <p:spPr>
            <a:xfrm>
              <a:off x="933528" y="1543942"/>
              <a:ext cx="1323949" cy="1323949"/>
            </a:xfrm>
            <a:prstGeom prst="ellips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399" dirty="0">
                <a:solidFill>
                  <a:srgbClr val="FFFFFF"/>
                </a:solidFill>
                <a:latin typeface="Open Sans Regular" charset="0"/>
              </a:endParaRPr>
            </a:p>
          </p:txBody>
        </p:sp>
        <p:sp>
          <p:nvSpPr>
            <p:cNvPr id="4" name="Pie 3">
              <a:extLst>
                <a:ext uri="{FF2B5EF4-FFF2-40B4-BE49-F238E27FC236}">
                  <a16:creationId xmlns:a16="http://schemas.microsoft.com/office/drawing/2014/main" id="{A3181973-D98B-9841-BF2F-32F30D66B786}"/>
                </a:ext>
              </a:extLst>
            </p:cNvPr>
            <p:cNvSpPr/>
            <p:nvPr/>
          </p:nvSpPr>
          <p:spPr>
            <a:xfrm flipH="1">
              <a:off x="933528" y="1543942"/>
              <a:ext cx="1323949" cy="1323949"/>
            </a:xfrm>
            <a:prstGeom prst="pie">
              <a:avLst>
                <a:gd name="adj1" fmla="val 19019609"/>
                <a:gd name="adj2" fmla="val 16200000"/>
              </a:avLst>
            </a:prstGeom>
            <a:solidFill>
              <a:srgbClr val="5B7F95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399" dirty="0">
                <a:solidFill>
                  <a:srgbClr val="FFFFFF"/>
                </a:solidFill>
                <a:latin typeface="Open Sans Regular" charset="0"/>
              </a:endParaRP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E01A918C-84AC-EB4C-9AA9-E539AAD979F6}"/>
                </a:ext>
              </a:extLst>
            </p:cNvPr>
            <p:cNvSpPr/>
            <p:nvPr/>
          </p:nvSpPr>
          <p:spPr>
            <a:xfrm>
              <a:off x="1039152" y="1649566"/>
              <a:ext cx="1112701" cy="1112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399" dirty="0">
                <a:solidFill>
                  <a:schemeClr val="tx1"/>
                </a:solidFill>
                <a:latin typeface="Open Sans Regular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E3F9EED-6C10-C344-9FCE-241FA16EBC16}"/>
                </a:ext>
              </a:extLst>
            </p:cNvPr>
            <p:cNvSpPr txBox="1"/>
            <p:nvPr/>
          </p:nvSpPr>
          <p:spPr>
            <a:xfrm>
              <a:off x="1381464" y="2133390"/>
              <a:ext cx="428077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Aft>
                  <a:spcPts val="3199"/>
                </a:spcAft>
              </a:pPr>
              <a:r>
                <a:rPr lang="en-US" sz="1050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83%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9923009F-736C-CE4E-8A78-B7031BCFAD52}"/>
              </a:ext>
            </a:extLst>
          </p:cNvPr>
          <p:cNvSpPr txBox="1"/>
          <p:nvPr/>
        </p:nvSpPr>
        <p:spPr>
          <a:xfrm>
            <a:off x="4072422" y="1398903"/>
            <a:ext cx="2842446" cy="43088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r>
              <a:rPr lang="en-US" sz="2800" b="1" dirty="0">
                <a:solidFill>
                  <a:srgbClr val="6D1226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Pie Charts</a:t>
            </a:r>
          </a:p>
        </p:txBody>
      </p:sp>
      <p:sp>
        <p:nvSpPr>
          <p:cNvPr id="26" name="Subtitle 2">
            <a:extLst>
              <a:ext uri="{FF2B5EF4-FFF2-40B4-BE49-F238E27FC236}">
                <a16:creationId xmlns:a16="http://schemas.microsoft.com/office/drawing/2014/main" id="{B22BA2C9-3D95-734F-9DA8-AADEE1842881}"/>
              </a:ext>
            </a:extLst>
          </p:cNvPr>
          <p:cNvSpPr txBox="1">
            <a:spLocks/>
          </p:cNvSpPr>
          <p:nvPr/>
        </p:nvSpPr>
        <p:spPr>
          <a:xfrm>
            <a:off x="4072422" y="1769116"/>
            <a:ext cx="4836260" cy="466090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4300"/>
              </a:lnSpc>
            </a:pPr>
            <a:r>
              <a:rPr lang="en-US" sz="1800" b="1" dirty="0">
                <a:solidFill>
                  <a:schemeClr val="tx1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Sub title Goes here</a:t>
            </a:r>
          </a:p>
        </p:txBody>
      </p:sp>
      <p:sp>
        <p:nvSpPr>
          <p:cNvPr id="30" name="Subtitle 2">
            <a:extLst>
              <a:ext uri="{FF2B5EF4-FFF2-40B4-BE49-F238E27FC236}">
                <a16:creationId xmlns:a16="http://schemas.microsoft.com/office/drawing/2014/main" id="{7D01F77B-5770-F54E-8CE2-F10A61BE1A51}"/>
              </a:ext>
            </a:extLst>
          </p:cNvPr>
          <p:cNvSpPr txBox="1">
            <a:spLocks/>
          </p:cNvSpPr>
          <p:nvPr/>
        </p:nvSpPr>
        <p:spPr>
          <a:xfrm>
            <a:off x="4072421" y="2386398"/>
            <a:ext cx="4301111" cy="2181751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ctr" defTabSz="1087636" rtl="0" eaLnBrk="1" latinLnBrk="0" hangingPunct="1">
              <a:lnSpc>
                <a:spcPct val="120000"/>
              </a:lnSpc>
              <a:spcBef>
                <a:spcPct val="20000"/>
              </a:spcBef>
              <a:buFont typeface="Arial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63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271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912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546" indent="0" algn="ctr" defTabSz="1087636" rtl="0" eaLnBrk="1" latinLnBrk="0" hangingPunct="1">
              <a:lnSpc>
                <a:spcPct val="130000"/>
              </a:lnSpc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84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20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455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091" indent="0" algn="ctr" defTabSz="1087636" rtl="0" eaLnBrk="1" latinLnBrk="0" hangingPunct="1">
              <a:spcBef>
                <a:spcPct val="20000"/>
              </a:spcBef>
              <a:buFont typeface="Arial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</a:pP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"Lorem ipsum dolor sit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consectetur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adipiscing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eiusmod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incididunt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labore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aliqua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enim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ad minim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veniam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quis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nostrud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exercitation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ullamco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laboris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nisi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aliquip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ex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ea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commodo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consequat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Duis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aute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irure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in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reprehenderit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in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voluptate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velit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esse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cillum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eu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fugiat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nulla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pariatur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Excepteur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sint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occaecat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cupidatat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non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proident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sunt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in culpa qui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officia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deserunt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mollit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anim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id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est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laborum</a:t>
            </a:r>
            <a:r>
              <a:rPr lang="en-US" sz="12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."</a:t>
            </a:r>
            <a:endParaRPr lang="en-US" sz="800" dirty="0">
              <a:solidFill>
                <a:schemeClr val="tx1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7C0DD6F-5FA2-2743-A3B1-6A6C401F5A6E}"/>
              </a:ext>
            </a:extLst>
          </p:cNvPr>
          <p:cNvGrpSpPr/>
          <p:nvPr/>
        </p:nvGrpSpPr>
        <p:grpSpPr>
          <a:xfrm>
            <a:off x="1194785" y="2740305"/>
            <a:ext cx="1655293" cy="1655293"/>
            <a:chOff x="933528" y="1543942"/>
            <a:chExt cx="1323949" cy="1323949"/>
          </a:xfrm>
        </p:grpSpPr>
        <p:sp>
          <p:nvSpPr>
            <p:cNvPr id="44" name="Oval 43">
              <a:extLst>
                <a:ext uri="{FF2B5EF4-FFF2-40B4-BE49-F238E27FC236}">
                  <a16:creationId xmlns:a16="http://schemas.microsoft.com/office/drawing/2014/main" id="{82010FFF-BADD-1A4C-8B3F-4E9A59F73873}"/>
                </a:ext>
              </a:extLst>
            </p:cNvPr>
            <p:cNvSpPr/>
            <p:nvPr/>
          </p:nvSpPr>
          <p:spPr>
            <a:xfrm>
              <a:off x="933528" y="1543942"/>
              <a:ext cx="1323949" cy="1323949"/>
            </a:xfrm>
            <a:prstGeom prst="ellipse">
              <a:avLst/>
            </a:prstGeom>
            <a:solidFill>
              <a:schemeClr val="bg1">
                <a:lumMod val="95000"/>
                <a:alpha val="9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399" dirty="0">
                <a:solidFill>
                  <a:srgbClr val="FFFFFF"/>
                </a:solidFill>
                <a:latin typeface="Open Sans Regular" charset="0"/>
              </a:endParaRPr>
            </a:p>
          </p:txBody>
        </p:sp>
        <p:sp>
          <p:nvSpPr>
            <p:cNvPr id="45" name="Pie 44">
              <a:extLst>
                <a:ext uri="{FF2B5EF4-FFF2-40B4-BE49-F238E27FC236}">
                  <a16:creationId xmlns:a16="http://schemas.microsoft.com/office/drawing/2014/main" id="{F39E6874-FAD6-B541-8944-061AFAE22C11}"/>
                </a:ext>
              </a:extLst>
            </p:cNvPr>
            <p:cNvSpPr/>
            <p:nvPr/>
          </p:nvSpPr>
          <p:spPr>
            <a:xfrm flipH="1">
              <a:off x="933528" y="1543942"/>
              <a:ext cx="1323949" cy="1323949"/>
            </a:xfrm>
            <a:prstGeom prst="pie">
              <a:avLst>
                <a:gd name="adj1" fmla="val 5445164"/>
                <a:gd name="adj2" fmla="val 16200000"/>
              </a:avLst>
            </a:prstGeom>
            <a:solidFill>
              <a:srgbClr val="6D122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399" dirty="0">
                <a:solidFill>
                  <a:srgbClr val="FFFFFF"/>
                </a:solidFill>
                <a:latin typeface="Open Sans Regular" charset="0"/>
              </a:endParaRPr>
            </a:p>
          </p:txBody>
        </p:sp>
        <p:sp>
          <p:nvSpPr>
            <p:cNvPr id="46" name="Oval 45">
              <a:extLst>
                <a:ext uri="{FF2B5EF4-FFF2-40B4-BE49-F238E27FC236}">
                  <a16:creationId xmlns:a16="http://schemas.microsoft.com/office/drawing/2014/main" id="{FBC63960-3AC0-4D48-BF5A-0B7E8F0B5B44}"/>
                </a:ext>
              </a:extLst>
            </p:cNvPr>
            <p:cNvSpPr/>
            <p:nvPr/>
          </p:nvSpPr>
          <p:spPr>
            <a:xfrm>
              <a:off x="1039152" y="1649566"/>
              <a:ext cx="1112701" cy="111270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en-US" sz="2399" dirty="0">
                <a:solidFill>
                  <a:schemeClr val="tx1"/>
                </a:solidFill>
                <a:latin typeface="Open Sans Regular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F695D13-323B-4042-89E5-E1C2D8D0A09A}"/>
                </a:ext>
              </a:extLst>
            </p:cNvPr>
            <p:cNvSpPr txBox="1"/>
            <p:nvPr/>
          </p:nvSpPr>
          <p:spPr>
            <a:xfrm>
              <a:off x="1381464" y="2133390"/>
              <a:ext cx="428077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spcAft>
                  <a:spcPts val="3199"/>
                </a:spcAft>
              </a:pPr>
              <a:r>
                <a:rPr lang="en-US" sz="1050" b="1" dirty="0">
                  <a:solidFill>
                    <a:schemeClr val="tx2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50%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86562582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2808" y="465529"/>
            <a:ext cx="7343627" cy="857250"/>
          </a:xfrm>
        </p:spPr>
        <p:txBody>
          <a:bodyPr/>
          <a:lstStyle/>
          <a:p>
            <a:r>
              <a:rPr lang="en-US" sz="2800" dirty="0"/>
              <a:t>Heading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2808" y="3034146"/>
            <a:ext cx="2212564" cy="14945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182880" tIns="182880" rIns="182880" bIns="182880" rtlCol="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11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Category head</a:t>
            </a:r>
          </a:p>
          <a:p>
            <a:pPr marL="114300" indent="-11430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endParaRPr lang="en-US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14300" indent="-11430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endParaRPr lang="en-US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14300" indent="-11430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endParaRPr lang="en-US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14300" indent="-11430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endParaRPr lang="en-US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2808" y="1757094"/>
            <a:ext cx="7343627" cy="1149638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182880" tIns="182880" rIns="182880" bIns="182880" rtlCol="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14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Category head</a:t>
            </a:r>
          </a:p>
          <a:p>
            <a:pPr algn="ctr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</a:pP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consetetur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sadipscing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elitr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diam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nonumy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eirmod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invidunt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ut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labore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et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aliquyam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erat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diam</a:t>
            </a:r>
            <a:r>
              <a:rPr lang="en-US" sz="10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0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voluptua</a:t>
            </a:r>
            <a:endParaRPr lang="en-US" sz="10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2808" y="1362965"/>
            <a:ext cx="7343627" cy="353943"/>
          </a:xfrm>
          <a:prstGeom prst="rect">
            <a:avLst/>
          </a:prstGeom>
          <a:noFill/>
        </p:spPr>
        <p:txBody>
          <a:bodyPr wrap="square" lIns="0" tIns="0" rtlCol="0">
            <a:spAutoFit/>
          </a:bodyPr>
          <a:lstStyle/>
          <a:p>
            <a:pPr algn="ctr"/>
            <a:r>
              <a:rPr lang="en-US" sz="20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Sub title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98830A-2B7A-C641-A148-792A9F648B82}"/>
              </a:ext>
            </a:extLst>
          </p:cNvPr>
          <p:cNvSpPr txBox="1"/>
          <p:nvPr/>
        </p:nvSpPr>
        <p:spPr>
          <a:xfrm>
            <a:off x="3430137" y="3034146"/>
            <a:ext cx="2212564" cy="14945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182880" tIns="182880" rIns="182880" bIns="182880" rtlCol="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11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Category head</a:t>
            </a:r>
          </a:p>
          <a:p>
            <a:pPr marL="114300" indent="-11430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endParaRPr lang="en-US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14300" indent="-11430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endParaRPr lang="en-US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14300" indent="-11430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endParaRPr lang="en-US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14300" indent="-11430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endParaRPr lang="en-US" sz="6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F05C016-76DF-BE44-917B-2FD5B7943B68}"/>
              </a:ext>
            </a:extLst>
          </p:cNvPr>
          <p:cNvSpPr txBox="1"/>
          <p:nvPr/>
        </p:nvSpPr>
        <p:spPr>
          <a:xfrm>
            <a:off x="5983871" y="3034146"/>
            <a:ext cx="2212564" cy="1494586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txBody>
          <a:bodyPr wrap="square" lIns="182880" tIns="182880" rIns="182880" bIns="182880" rtlCol="0" anchor="ctr" anchorCtr="0">
            <a:noAutofit/>
          </a:bodyPr>
          <a:lstStyle/>
          <a:p>
            <a:pPr algn="ctr">
              <a:lnSpc>
                <a:spcPct val="150000"/>
              </a:lnSpc>
              <a:spcAft>
                <a:spcPts val="300"/>
              </a:spcAft>
            </a:pPr>
            <a:r>
              <a:rPr lang="en-US" sz="1100" b="1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Category head</a:t>
            </a:r>
          </a:p>
          <a:p>
            <a:pPr marL="114300" indent="-11430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endParaRPr lang="en-US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14300" indent="-11430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endParaRPr lang="en-US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14300" indent="-11430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endParaRPr lang="en-US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114300" indent="-114300">
              <a:lnSpc>
                <a:spcPct val="150000"/>
              </a:lnSpc>
              <a:spcBef>
                <a:spcPts val="300"/>
              </a:spcBef>
              <a:buClr>
                <a:schemeClr val="accent1"/>
              </a:buClr>
              <a:buFont typeface="Arial"/>
              <a:buChar char="•"/>
            </a:pP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800" dirty="0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800" dirty="0" err="1"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endParaRPr lang="en-US" sz="800" dirty="0"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7037755"/>
      </p:ext>
    </p:extLst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24" y="566293"/>
            <a:ext cx="7229760" cy="745281"/>
          </a:xfrm>
        </p:spPr>
        <p:txBody>
          <a:bodyPr/>
          <a:lstStyle/>
          <a:p>
            <a:r>
              <a:rPr lang="en-US" sz="2800" dirty="0"/>
              <a:t>Heading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5824" y="1474552"/>
            <a:ext cx="7316928" cy="3024314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Large point 1</a:t>
            </a:r>
          </a:p>
          <a:p>
            <a:pPr lvl="1">
              <a:lnSpc>
                <a:spcPct val="150000"/>
              </a:lnSpc>
            </a:pPr>
            <a:r>
              <a:rPr lang="en-US" sz="1200" dirty="0" err="1"/>
              <a:t>Lorem</a:t>
            </a:r>
            <a:r>
              <a:rPr lang="en-US" sz="1200" dirty="0"/>
              <a:t> </a:t>
            </a:r>
            <a:r>
              <a:rPr lang="en-US" sz="1200" dirty="0" err="1"/>
              <a:t>ipsum</a:t>
            </a:r>
            <a:r>
              <a:rPr lang="en-US" sz="1200" dirty="0"/>
              <a:t>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consetetur</a:t>
            </a:r>
            <a:r>
              <a:rPr lang="en-US" sz="1200" dirty="0"/>
              <a:t> </a:t>
            </a:r>
            <a:r>
              <a:rPr lang="en-US" sz="1200" dirty="0" err="1"/>
              <a:t>sadipscing</a:t>
            </a:r>
            <a:r>
              <a:rPr lang="en-US" sz="1200" dirty="0"/>
              <a:t> </a:t>
            </a:r>
            <a:r>
              <a:rPr lang="en-US" sz="1200" dirty="0" err="1"/>
              <a:t>elitr</a:t>
            </a:r>
            <a:r>
              <a:rPr lang="en-US" sz="1200" dirty="0"/>
              <a:t>, </a:t>
            </a:r>
            <a:r>
              <a:rPr lang="en-US" sz="1200" dirty="0" err="1"/>
              <a:t>diam</a:t>
            </a:r>
            <a:r>
              <a:rPr lang="en-US" sz="1200" dirty="0"/>
              <a:t> </a:t>
            </a:r>
            <a:r>
              <a:rPr lang="en-US" sz="1200" dirty="0" err="1"/>
              <a:t>voluptua</a:t>
            </a:r>
            <a:r>
              <a:rPr lang="en-US" sz="1200" dirty="0"/>
              <a:t>, At </a:t>
            </a:r>
            <a:r>
              <a:rPr lang="en-US" sz="1200" dirty="0" err="1"/>
              <a:t>vero</a:t>
            </a:r>
            <a:r>
              <a:rPr lang="en-US" sz="1200" dirty="0"/>
              <a:t> </a:t>
            </a:r>
            <a:r>
              <a:rPr lang="en-US" sz="1200" dirty="0" err="1"/>
              <a:t>eos</a:t>
            </a:r>
            <a:r>
              <a:rPr lang="en-US" sz="1200" dirty="0"/>
              <a:t> et </a:t>
            </a:r>
            <a:r>
              <a:rPr lang="en-US" sz="1200" dirty="0" err="1"/>
              <a:t>accusam</a:t>
            </a:r>
            <a:r>
              <a:rPr lang="en-US" sz="1200" dirty="0"/>
              <a:t> et </a:t>
            </a:r>
            <a:r>
              <a:rPr lang="en-US" sz="1200" dirty="0" err="1"/>
              <a:t>justo</a:t>
            </a:r>
            <a:r>
              <a:rPr lang="en-US" sz="1200" dirty="0"/>
              <a:t> duo </a:t>
            </a:r>
            <a:r>
              <a:rPr lang="en-US" sz="1200" dirty="0" err="1"/>
              <a:t>dolores</a:t>
            </a:r>
            <a:r>
              <a:rPr lang="en-US" sz="1200" dirty="0"/>
              <a:t> et </a:t>
            </a:r>
            <a:r>
              <a:rPr lang="en-US" sz="1200" dirty="0" err="1"/>
              <a:t>ea</a:t>
            </a:r>
            <a:r>
              <a:rPr lang="en-US" sz="1200" dirty="0"/>
              <a:t> </a:t>
            </a:r>
            <a:r>
              <a:rPr lang="en-US" sz="1200" dirty="0" err="1"/>
              <a:t>rebum</a:t>
            </a:r>
            <a:endParaRPr lang="en-US" sz="1200" dirty="0"/>
          </a:p>
          <a:p>
            <a:pPr lvl="1">
              <a:lnSpc>
                <a:spcPct val="150000"/>
              </a:lnSpc>
            </a:pPr>
            <a:r>
              <a:rPr lang="en-US" sz="1200" dirty="0" err="1"/>
              <a:t>Lorem</a:t>
            </a:r>
            <a:r>
              <a:rPr lang="en-US" sz="1200" dirty="0"/>
              <a:t> </a:t>
            </a:r>
            <a:r>
              <a:rPr lang="en-US" sz="1200" dirty="0" err="1"/>
              <a:t>ipsum</a:t>
            </a:r>
            <a:r>
              <a:rPr lang="en-US" sz="1200" dirty="0"/>
              <a:t>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consetetur</a:t>
            </a:r>
            <a:r>
              <a:rPr lang="en-US" sz="1200" dirty="0"/>
              <a:t> </a:t>
            </a:r>
            <a:r>
              <a:rPr lang="en-US" sz="1200" dirty="0" err="1"/>
              <a:t>sadipscing</a:t>
            </a:r>
            <a:r>
              <a:rPr lang="en-US" sz="1200" dirty="0"/>
              <a:t> </a:t>
            </a:r>
            <a:r>
              <a:rPr lang="en-US" sz="1200" dirty="0" err="1"/>
              <a:t>elitr</a:t>
            </a:r>
            <a:endParaRPr lang="en-US" sz="1200" dirty="0"/>
          </a:p>
          <a:p>
            <a:pPr lvl="1">
              <a:lnSpc>
                <a:spcPct val="150000"/>
              </a:lnSpc>
            </a:pPr>
            <a:r>
              <a:rPr lang="en-US" sz="1200" dirty="0" err="1"/>
              <a:t>Lorem</a:t>
            </a:r>
            <a:r>
              <a:rPr lang="en-US" sz="1200" dirty="0"/>
              <a:t> </a:t>
            </a:r>
            <a:r>
              <a:rPr lang="en-US" sz="1200" dirty="0" err="1"/>
              <a:t>ipsum</a:t>
            </a:r>
            <a:r>
              <a:rPr lang="en-US" sz="1200" dirty="0"/>
              <a:t>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consetetur</a:t>
            </a:r>
            <a:r>
              <a:rPr lang="en-US" sz="1200" dirty="0"/>
              <a:t> </a:t>
            </a:r>
            <a:r>
              <a:rPr lang="en-US" sz="1200" dirty="0" err="1"/>
              <a:t>sadipscing</a:t>
            </a:r>
            <a:r>
              <a:rPr lang="en-US" sz="1200" dirty="0"/>
              <a:t> </a:t>
            </a:r>
            <a:r>
              <a:rPr lang="en-US" sz="1200" dirty="0" err="1"/>
              <a:t>elitr</a:t>
            </a:r>
            <a:endParaRPr lang="en-US" sz="1200" dirty="0"/>
          </a:p>
          <a:p>
            <a:pPr>
              <a:lnSpc>
                <a:spcPct val="150000"/>
              </a:lnSpc>
            </a:pPr>
            <a:r>
              <a:rPr lang="en-US" sz="1800" dirty="0"/>
              <a:t>Large point 2</a:t>
            </a:r>
          </a:p>
          <a:p>
            <a:pPr lvl="1">
              <a:lnSpc>
                <a:spcPct val="150000"/>
              </a:lnSpc>
            </a:pPr>
            <a:r>
              <a:rPr lang="en-US" sz="1200" dirty="0" err="1"/>
              <a:t>Lorem</a:t>
            </a:r>
            <a:r>
              <a:rPr lang="en-US" sz="1200" dirty="0"/>
              <a:t> </a:t>
            </a:r>
            <a:r>
              <a:rPr lang="en-US" sz="1200" dirty="0" err="1"/>
              <a:t>ipsum</a:t>
            </a:r>
            <a:r>
              <a:rPr lang="en-US" sz="1200" dirty="0"/>
              <a:t>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consetetur</a:t>
            </a:r>
            <a:r>
              <a:rPr lang="en-US" sz="1200" dirty="0"/>
              <a:t> </a:t>
            </a:r>
            <a:r>
              <a:rPr lang="en-US" sz="1200" dirty="0" err="1"/>
              <a:t>sadipscing</a:t>
            </a:r>
            <a:r>
              <a:rPr lang="en-US" sz="1200" dirty="0"/>
              <a:t> </a:t>
            </a:r>
            <a:r>
              <a:rPr lang="en-US" sz="1200" dirty="0" err="1"/>
              <a:t>elitr</a:t>
            </a:r>
            <a:endParaRPr lang="en-US" sz="1200" dirty="0"/>
          </a:p>
          <a:p>
            <a:pPr lvl="1">
              <a:lnSpc>
                <a:spcPct val="150000"/>
              </a:lnSpc>
            </a:pPr>
            <a:r>
              <a:rPr lang="en-US" sz="1200" dirty="0" err="1"/>
              <a:t>Lorem</a:t>
            </a:r>
            <a:r>
              <a:rPr lang="en-US" sz="1200" dirty="0"/>
              <a:t> </a:t>
            </a:r>
            <a:r>
              <a:rPr lang="en-US" sz="1200" dirty="0" err="1"/>
              <a:t>ipsum</a:t>
            </a:r>
            <a:r>
              <a:rPr lang="en-US" sz="1200" dirty="0"/>
              <a:t>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consetetur</a:t>
            </a:r>
            <a:r>
              <a:rPr lang="en-US" sz="1200" dirty="0"/>
              <a:t> </a:t>
            </a:r>
            <a:r>
              <a:rPr lang="en-US" sz="1200" dirty="0" err="1"/>
              <a:t>sadipscing</a:t>
            </a:r>
            <a:r>
              <a:rPr lang="en-US" sz="1200" dirty="0"/>
              <a:t> </a:t>
            </a:r>
            <a:r>
              <a:rPr lang="en-US" sz="1200" dirty="0" err="1"/>
              <a:t>elitr</a:t>
            </a:r>
            <a:endParaRPr lang="en-US" sz="1200" dirty="0"/>
          </a:p>
          <a:p>
            <a:pPr lvl="1">
              <a:lnSpc>
                <a:spcPct val="150000"/>
              </a:lnSpc>
            </a:pPr>
            <a:r>
              <a:rPr lang="en-US" sz="1200" dirty="0" err="1"/>
              <a:t>Lorem</a:t>
            </a:r>
            <a:r>
              <a:rPr lang="en-US" sz="1200" dirty="0"/>
              <a:t> </a:t>
            </a:r>
            <a:r>
              <a:rPr lang="en-US" sz="1200" dirty="0" err="1"/>
              <a:t>ipsum</a:t>
            </a:r>
            <a:r>
              <a:rPr lang="en-US" sz="1200" dirty="0"/>
              <a:t> dolor sit </a:t>
            </a:r>
            <a:r>
              <a:rPr lang="en-US" sz="1200" dirty="0" err="1"/>
              <a:t>amet</a:t>
            </a:r>
            <a:r>
              <a:rPr lang="en-US" sz="1200" dirty="0"/>
              <a:t>, </a:t>
            </a:r>
            <a:r>
              <a:rPr lang="en-US" sz="1200" dirty="0" err="1"/>
              <a:t>consetetur</a:t>
            </a:r>
            <a:r>
              <a:rPr lang="en-US" sz="1200" dirty="0"/>
              <a:t> </a:t>
            </a:r>
            <a:r>
              <a:rPr lang="en-US" sz="1200" dirty="0" err="1"/>
              <a:t>sadipscing</a:t>
            </a:r>
            <a:r>
              <a:rPr lang="en-US" sz="1200" dirty="0"/>
              <a:t> </a:t>
            </a:r>
            <a:r>
              <a:rPr lang="en-US" sz="1200" dirty="0" err="1"/>
              <a:t>elitr</a:t>
            </a:r>
            <a:endParaRPr lang="en-US" sz="1200" dirty="0"/>
          </a:p>
          <a:p>
            <a:pPr marL="1587" indent="0">
              <a:lnSpc>
                <a:spcPct val="150000"/>
              </a:lnSpc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44019519"/>
      </p:ext>
    </p:extLst>
  </p:cSld>
  <p:clrMapOvr>
    <a:masterClrMapping/>
  </p:clrMapOvr>
  <p:transition spd="med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5824" y="566293"/>
            <a:ext cx="7229760" cy="745281"/>
          </a:xfrm>
        </p:spPr>
        <p:txBody>
          <a:bodyPr/>
          <a:lstStyle/>
          <a:p>
            <a:r>
              <a:rPr lang="en-US" sz="2800" dirty="0"/>
              <a:t>Heading Goes Here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055824" y="1832088"/>
            <a:ext cx="3828872" cy="2669893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Large point 1 </a:t>
            </a:r>
          </a:p>
          <a:p>
            <a:pPr lvl="1">
              <a:lnSpc>
                <a:spcPct val="150000"/>
              </a:lnSpc>
            </a:pPr>
            <a:r>
              <a:rPr lang="en-US" sz="1200" dirty="0" err="1"/>
              <a:t>Lorem</a:t>
            </a:r>
            <a:r>
              <a:rPr lang="en-US" sz="1200" dirty="0"/>
              <a:t> </a:t>
            </a:r>
            <a:r>
              <a:rPr lang="en-US" sz="1200" dirty="0" err="1"/>
              <a:t>ipsum</a:t>
            </a:r>
            <a:r>
              <a:rPr lang="en-US" sz="1200" dirty="0"/>
              <a:t> dolor sit </a:t>
            </a:r>
            <a:r>
              <a:rPr lang="en-US" sz="1200" dirty="0" err="1"/>
              <a:t>amet</a:t>
            </a:r>
            <a:r>
              <a:rPr lang="en-US" sz="1200" dirty="0"/>
              <a:t> ratios</a:t>
            </a:r>
          </a:p>
          <a:p>
            <a:pPr lvl="1">
              <a:lnSpc>
                <a:spcPct val="150000"/>
              </a:lnSpc>
            </a:pPr>
            <a:r>
              <a:rPr lang="en-US" sz="1200" dirty="0" err="1"/>
              <a:t>Lorem</a:t>
            </a:r>
            <a:r>
              <a:rPr lang="en-US" sz="1200" dirty="0"/>
              <a:t> </a:t>
            </a:r>
            <a:r>
              <a:rPr lang="en-US" sz="1200" dirty="0" err="1"/>
              <a:t>ipsum</a:t>
            </a:r>
            <a:r>
              <a:rPr lang="en-US" sz="1200" dirty="0"/>
              <a:t> dolor sit </a:t>
            </a:r>
            <a:r>
              <a:rPr lang="en-US" sz="1200" dirty="0" err="1"/>
              <a:t>amet</a:t>
            </a:r>
            <a:r>
              <a:rPr lang="en-US" sz="1200" dirty="0"/>
              <a:t> ratios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Large point 2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Large point 3</a:t>
            </a:r>
          </a:p>
        </p:txBody>
      </p:sp>
      <p:sp>
        <p:nvSpPr>
          <p:cNvPr id="6" name="Rectangle 5"/>
          <p:cNvSpPr/>
          <p:nvPr/>
        </p:nvSpPr>
        <p:spPr>
          <a:xfrm>
            <a:off x="5129276" y="1709856"/>
            <a:ext cx="3156307" cy="2262158"/>
          </a:xfrm>
          <a:prstGeom prst="rect">
            <a:avLst/>
          </a:prstGeom>
        </p:spPr>
        <p:txBody>
          <a:bodyPr wrap="square" anchor="t" anchorCtr="0">
            <a:spAutoFit/>
          </a:bodyPr>
          <a:lstStyle/>
          <a:p>
            <a:pPr marL="0" lvl="1">
              <a:lnSpc>
                <a:spcPct val="150000"/>
              </a:lnSpc>
            </a:pP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“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Lorem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ipsum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dolor sit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amet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consetetur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sadipscing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elitr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diam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nonumy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eirmod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tempor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invidunt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ut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labore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magna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aliquyam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erat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,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sed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diam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voluptua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At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vero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eos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accusam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justo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duo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dolores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et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ea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rebum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 Stet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clita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kasd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  <a:r>
              <a:rPr lang="en-US" sz="1200" dirty="0" err="1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gubergren</a:t>
            </a:r>
            <a:r>
              <a:rPr lang="en-US" sz="1200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.”</a:t>
            </a:r>
            <a:r>
              <a:rPr lang="en-US" sz="1200" i="1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 </a:t>
            </a:r>
          </a:p>
          <a:p>
            <a:pPr marL="0" lvl="1">
              <a:lnSpc>
                <a:spcPct val="150000"/>
              </a:lnSpc>
            </a:pPr>
            <a:endParaRPr lang="en-US" sz="1200" i="1" dirty="0">
              <a:solidFill>
                <a:srgbClr val="5B7F95"/>
              </a:solidFill>
              <a:latin typeface="Arial" panose="020B0604020202020204" pitchFamily="34" charset="0"/>
              <a:ea typeface="Open Sans" panose="020B0606030504020204" pitchFamily="34" charset="0"/>
              <a:cs typeface="Arial" panose="020B0604020202020204" pitchFamily="34" charset="0"/>
            </a:endParaRPr>
          </a:p>
          <a:p>
            <a:pPr marL="0" lvl="1" indent="0">
              <a:spcBef>
                <a:spcPts val="600"/>
              </a:spcBef>
              <a:buFont typeface="Times" pitchFamily="18" charset="0"/>
              <a:buNone/>
            </a:pPr>
            <a:r>
              <a:rPr lang="en-US" sz="1000" b="1" dirty="0">
                <a:solidFill>
                  <a:srgbClr val="5B7F95"/>
                </a:solidFill>
                <a:latin typeface="Arial" panose="020B0604020202020204" pitchFamily="34" charset="0"/>
                <a:ea typeface="Open Sans" panose="020B0606030504020204" pitchFamily="34" charset="0"/>
                <a:cs typeface="Arial" panose="020B0604020202020204" pitchFamily="34" charset="0"/>
              </a:rPr>
              <a:t>- Attribution for quote</a:t>
            </a:r>
          </a:p>
        </p:txBody>
      </p:sp>
      <p:cxnSp>
        <p:nvCxnSpPr>
          <p:cNvPr id="7" name="Straight Connector 6"/>
          <p:cNvCxnSpPr>
            <a:cxnSpLocks/>
          </p:cNvCxnSpPr>
          <p:nvPr/>
        </p:nvCxnSpPr>
        <p:spPr>
          <a:xfrm>
            <a:off x="5129277" y="1481256"/>
            <a:ext cx="3156307" cy="0"/>
          </a:xfrm>
          <a:prstGeom prst="line">
            <a:avLst/>
          </a:prstGeom>
          <a:ln w="12700" cmpd="sng">
            <a:solidFill>
              <a:schemeClr val="accent5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2358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7B520DAE-545A-8643-95D2-03098C6D68BE}"/>
              </a:ext>
            </a:extLst>
          </p:cNvPr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sz="1800" dirty="0"/>
              <a:t>Large point 1 </a:t>
            </a:r>
          </a:p>
          <a:p>
            <a:pPr lvl="1"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 ratios</a:t>
            </a:r>
          </a:p>
          <a:p>
            <a:pPr lvl="1">
              <a:lnSpc>
                <a:spcPct val="150000"/>
              </a:lnSpc>
            </a:pPr>
            <a:r>
              <a:rPr lang="en-US" sz="1200" dirty="0"/>
              <a:t>Lorem ipsum dolor sit </a:t>
            </a:r>
            <a:r>
              <a:rPr lang="en-US" sz="1200" dirty="0" err="1"/>
              <a:t>amet</a:t>
            </a:r>
            <a:r>
              <a:rPr lang="en-US" sz="1200" dirty="0"/>
              <a:t> ratios</a:t>
            </a:r>
          </a:p>
          <a:p>
            <a:pPr>
              <a:lnSpc>
                <a:spcPct val="150000"/>
              </a:lnSpc>
            </a:pPr>
            <a:r>
              <a:rPr lang="en-US" sz="1800" dirty="0"/>
              <a:t>Large point 2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Large point 3</a:t>
            </a:r>
          </a:p>
        </p:txBody>
      </p:sp>
      <p:pic>
        <p:nvPicPr>
          <p:cNvPr id="13" name="Picture Placeholder 12">
            <a:extLst>
              <a:ext uri="{FF2B5EF4-FFF2-40B4-BE49-F238E27FC236}">
                <a16:creationId xmlns:a16="http://schemas.microsoft.com/office/drawing/2014/main" id="{E9BCEA9E-57E6-D548-9452-74241F944AA0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154613" y="1419865"/>
            <a:ext cx="3989387" cy="3246602"/>
          </a:xfr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21853D60-9D26-EB41-9A6B-82843867F63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823" y="605793"/>
            <a:ext cx="5556644" cy="676742"/>
          </a:xfrm>
        </p:spPr>
        <p:txBody>
          <a:bodyPr/>
          <a:lstStyle/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801203922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Office Theme">
  <a:themeElements>
    <a:clrScheme name="Plaza">
      <a:dk1>
        <a:sysClr val="windowText" lastClr="000000"/>
      </a:dk1>
      <a:lt1>
        <a:sysClr val="window" lastClr="FFFFFF"/>
      </a:lt1>
      <a:dk2>
        <a:srgbClr val="333333"/>
      </a:dk2>
      <a:lt2>
        <a:srgbClr val="CCCCCC"/>
      </a:lt2>
      <a:accent1>
        <a:srgbClr val="990000"/>
      </a:accent1>
      <a:accent2>
        <a:srgbClr val="580101"/>
      </a:accent2>
      <a:accent3>
        <a:srgbClr val="E94A00"/>
      </a:accent3>
      <a:accent4>
        <a:srgbClr val="EB8F00"/>
      </a:accent4>
      <a:accent5>
        <a:srgbClr val="A4A4A4"/>
      </a:accent5>
      <a:accent6>
        <a:srgbClr val="666666"/>
      </a:accent6>
      <a:hlink>
        <a:srgbClr val="D01010"/>
      </a:hlink>
      <a:folHlink>
        <a:srgbClr val="E6682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3691</TotalTime>
  <Words>463</Words>
  <Application>Microsoft Macintosh PowerPoint</Application>
  <PresentationFormat>On-screen Show (16:9)</PresentationFormat>
  <Paragraphs>77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Open Sans Regular</vt:lpstr>
      <vt:lpstr>Times</vt:lpstr>
      <vt:lpstr>Office Theme</vt:lpstr>
      <vt:lpstr>PowerPoint Presentation</vt:lpstr>
      <vt:lpstr>PowerPoint Presentation</vt:lpstr>
      <vt:lpstr>PowerPoint Presentation</vt:lpstr>
      <vt:lpstr>Slide Heading</vt:lpstr>
      <vt:lpstr>PowerPoint Presentation</vt:lpstr>
      <vt:lpstr>Heading</vt:lpstr>
      <vt:lpstr>Heading Goes Here</vt:lpstr>
      <vt:lpstr>Heading Goes Here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Sauve</dc:creator>
  <cp:lastModifiedBy>Zinj Guo</cp:lastModifiedBy>
  <cp:revision>129</cp:revision>
  <dcterms:created xsi:type="dcterms:W3CDTF">2014-02-14T19:28:23Z</dcterms:created>
  <dcterms:modified xsi:type="dcterms:W3CDTF">2021-11-01T14:20:16Z</dcterms:modified>
</cp:coreProperties>
</file>